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350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D78A-6C7C-49FC-8D0C-00C2E315D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790F5-89C3-46E8-A317-6A9DB40C2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45D3-8039-4874-8F67-50D64614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11DAC-38DF-4A0A-A712-060309AD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D70B6-70B1-42F2-8261-928E479F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4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23F3-6D81-41DC-831B-464622D5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F44F-D164-4880-93DB-557C76DE0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1FF8-026D-48A3-9B1C-C3C7E0E6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2EE0E-F208-4C67-AF86-2A3D0918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1EFA3-9D7E-4EDE-AC8E-840FB67A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9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38D14-EA9D-4037-BD9D-087C86A34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0AB5-00D7-4DCA-86D3-FD4A614A1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0325-718D-40EC-ABCF-AF0C2190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3C454-692B-43B7-B2D2-2AE70687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2ECCD-A133-4D87-BCA7-A3CAAD84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9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72AE-9AEA-4B00-B30D-0B252518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9D090-9A7D-4AFF-B955-31D5ECFDD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4A28-9649-4AFA-BFD7-82C823BB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4971C-E9BD-46B9-A215-4AE139B0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9BD11-EB74-454C-9343-8EEBA534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7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8CDEC-509F-4DC9-8931-AF6758B92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04F05-D15F-4485-B919-F553EB8DD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58ADE-6AB0-4F23-BEA0-73CF215B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4ED13-18BC-4671-BD6E-41B62FBD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4A9C5-17C7-48F4-A406-8873B68D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7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BE7B-3B93-467C-AF6C-52A9F1BCC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CED4F-03B3-48D4-803C-E3445508F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3B3B6-876A-401B-9131-A3698A49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78F3A-D85A-414B-8B3E-0635648F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24346-75B5-40A3-B5FE-F1294CC0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BDF8F-0AC7-4990-9863-B9724E83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442F-30BA-43B1-90F3-C0378E39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5FC78-3C5E-48E4-A493-3638FED7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92044-683D-4FA1-9622-67B4C9DD0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F6ACF5-073A-4C67-BD0E-EF76DEB48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D579C-CF77-4110-8897-97887F301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DE4DC9-5D9A-4D79-AB54-560B62D8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A37C2-B57F-48EB-9E75-5B7D3C53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36A331-D306-40FD-A26A-3165473A7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7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651F-7C6F-4A21-A0CF-F430020D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E487F-C45C-46B5-BCCD-8A59666C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7B833-4858-4C3A-A5C5-54F58A5B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32E70-0842-4AA4-8D7D-26ADDC6E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5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2796A9-BCA8-4A60-9A6B-6AEF9522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920C2-9438-4583-874C-CFA19D87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85BD-8F09-4007-ADFF-DE02B635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2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BEE7-86D3-401B-B1CE-1106C33A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F14D-F528-488C-9DF0-95A557EC7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9FAEE-DD65-4C46-AB05-3B8CA2130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76DAC-25B7-42D1-841C-A977699C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9B122-6C0E-4A70-97E1-6894B7E4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01DBB-6754-46B3-9728-1F4231A1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2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20AF-08F5-4BA2-93ED-5CAA034E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D29C3-E58E-4AC0-990B-DD94DBF8D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0DF8A-F681-4283-8192-94357F682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8714A-0CAB-4F90-BC2D-847BC93D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D0B74-E88B-4A61-838C-B338D671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926BB-3502-45FD-9074-17FCC68B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6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100000">
              <a:schemeClr val="bg2">
                <a:shade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8F51B5-E065-4F02-923C-F31DF354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16EB1-DB09-43CA-9CE2-7DEE034E0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CCB49-54D6-4313-9785-DE0D33278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475D-E669-4814-BABA-47DB8ABECEB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1400-EB1E-4B67-97F9-A2AE1D639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02521-D1B8-45E4-A100-6A5DE25C0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DE2C2-78F8-4F22-A185-8BB268DBC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F62B-3C48-4D12-82CF-62BE579F5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9880"/>
          </a:xfrm>
        </p:spPr>
        <p:txBody>
          <a:bodyPr>
            <a:normAutofit/>
          </a:bodyPr>
          <a:lstStyle/>
          <a:p>
            <a:r>
              <a:rPr lang="en-GB" sz="8000" b="1" dirty="0"/>
              <a:t>Internet Resources</a:t>
            </a:r>
            <a:br>
              <a:rPr lang="en-GB" sz="8000" b="1" dirty="0"/>
            </a:br>
            <a:r>
              <a:rPr lang="en-GB" sz="8000" b="1" dirty="0"/>
              <a:t> for Introverts</a:t>
            </a:r>
          </a:p>
        </p:txBody>
      </p:sp>
    </p:spTree>
    <p:extLst>
      <p:ext uri="{BB962C8B-B14F-4D97-AF65-F5344CB8AC3E}">
        <p14:creationId xmlns:p14="http://schemas.microsoft.com/office/powerpoint/2010/main" val="241035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381116-3301-4811-AE01-A862BE5B6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518" y="942534"/>
            <a:ext cx="7336337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6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768FA-B154-4F12-A5AB-B16B136A2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814" y="261730"/>
            <a:ext cx="4384371" cy="63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6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E6AA93-E0B5-47AB-BC59-83B61EC04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015" y="321365"/>
            <a:ext cx="6321969" cy="62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8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27990E-2DD0-40DB-B475-8923C9385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761" y="256761"/>
            <a:ext cx="6344478" cy="634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3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A947A0-DBDE-487B-BFC6-201FDD72F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488" y="316969"/>
            <a:ext cx="6845024" cy="62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9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Internet Resources  for Introverts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Resources  for Introverts</dc:title>
  <dc:creator>Karen Warren</dc:creator>
  <cp:lastModifiedBy>Karen Warren</cp:lastModifiedBy>
  <cp:revision>1</cp:revision>
  <dcterms:created xsi:type="dcterms:W3CDTF">2018-04-19T15:39:53Z</dcterms:created>
  <dcterms:modified xsi:type="dcterms:W3CDTF">2018-04-19T15:42:37Z</dcterms:modified>
</cp:coreProperties>
</file>